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5" r:id="rId5"/>
    <p:sldId id="296" r:id="rId6"/>
    <p:sldId id="306" r:id="rId7"/>
    <p:sldId id="312" r:id="rId8"/>
    <p:sldId id="318" r:id="rId9"/>
    <p:sldId id="317" r:id="rId10"/>
    <p:sldId id="319" r:id="rId11"/>
    <p:sldId id="320" r:id="rId12"/>
    <p:sldId id="321" r:id="rId13"/>
    <p:sldId id="322" r:id="rId14"/>
    <p:sldId id="323" r:id="rId15"/>
    <p:sldId id="31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 Voyage Exploria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Tour Package Website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2DF4-8C02-CD3B-589D-6894595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287000" cy="63201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Book Tour Package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1487-59B3-386B-411A-5287E9E396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E317B-3A28-5322-D455-6ED6E569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06" y="1185396"/>
            <a:ext cx="10416988" cy="484498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20A4506-156A-FFDA-2932-4A7432874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185750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F024-AF35-66EA-2048-4F4E8349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99"/>
            <a:ext cx="9202271" cy="623048"/>
          </a:xfrm>
        </p:spPr>
        <p:txBody>
          <a:bodyPr>
            <a:normAutofit fontScale="90000"/>
          </a:bodyPr>
          <a:lstStyle/>
          <a:p>
            <a:r>
              <a:rPr lang="en-US" dirty="0"/>
              <a:t>User Payment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2617B-1BC2-9D73-9920-88D469CF8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 Voyage Exploria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90528-2273-E4C7-5B53-6063B2B12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77EA9-9890-64DA-3DE1-F83B5663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4" y="891988"/>
            <a:ext cx="10742911" cy="49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6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857" y="100584"/>
            <a:ext cx="3335767" cy="8407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53790" y="994544"/>
            <a:ext cx="4707903" cy="5531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Flow chart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Registration Page</a:t>
            </a:r>
          </a:p>
          <a:p>
            <a:r>
              <a:rPr lang="en-US" sz="1800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Login Page</a:t>
            </a:r>
          </a:p>
          <a:p>
            <a:r>
              <a:rPr lang="en-US" sz="1800" dirty="0">
                <a:latin typeface="Gill Sans Nova Light" panose="020B0302020104020203" pitchFamily="34" charset="0"/>
                <a:cs typeface="Calibri"/>
              </a:rPr>
              <a:t>Functionalities:</a:t>
            </a:r>
          </a:p>
          <a:p>
            <a:r>
              <a:rPr lang="en-US" sz="1800" dirty="0">
                <a:latin typeface="Gill Sans Nova Light" panose="020B0302020104020203" pitchFamily="34" charset="0"/>
                <a:cs typeface="Calibri"/>
              </a:rPr>
              <a:t>Admin: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Gill Sans Nova Light" panose="020B0302020104020203" pitchFamily="34" charset="0"/>
                <a:cs typeface="Calibri"/>
              </a:rPr>
              <a:t>Adding Tour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Gill Sans Nova Light" panose="020B0302020104020203" pitchFamily="34" charset="0"/>
                <a:cs typeface="Calibri"/>
              </a:rPr>
              <a:t>Adding Travel Agency</a:t>
            </a:r>
          </a:p>
          <a:p>
            <a:r>
              <a:rPr lang="en-US" sz="1800" dirty="0">
                <a:latin typeface="Gill Sans Nova Light" panose="020B0302020104020203" pitchFamily="34" charset="0"/>
                <a:cs typeface="Calibri"/>
              </a:rPr>
              <a:t>User: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Gill Sans Nova Light" panose="020B0302020104020203" pitchFamily="34" charset="0"/>
                <a:cs typeface="Calibri"/>
              </a:rPr>
              <a:t>Book Tour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Gill Sans Nova Light" panose="020B0302020104020203" pitchFamily="34" charset="0"/>
                <a:cs typeface="Calibri"/>
              </a:rPr>
              <a:t>Payment </a:t>
            </a: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Bon Voyage Exploria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Bon Voyage Exploria aims to make booking of tour packages easier and faster by providing online interface where the users can select their desired tour packages and book the Packages .</a:t>
            </a:r>
          </a:p>
          <a:p>
            <a:r>
              <a:rPr lang="en-US" dirty="0"/>
              <a:t>Payment is also done easier by making it online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 Voyage Exploria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8B86A-A576-98F0-BAD4-3F0C0919C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Bon Voyage Exploria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40A85D-44C1-8D46-23F8-0A058BE3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880"/>
          </a:xfrm>
        </p:spPr>
        <p:txBody>
          <a:bodyPr/>
          <a:lstStyle/>
          <a:p>
            <a:r>
              <a:rPr lang="en-US" dirty="0"/>
              <a:t>Flow Chart</a:t>
            </a:r>
            <a:br>
              <a:rPr lang="en-US" dirty="0"/>
            </a:br>
            <a:endParaRPr lang="en-IN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E5AA88-C301-5806-EB5C-FB23CCA9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64" y="795442"/>
            <a:ext cx="8543365" cy="59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90CE-4CE1-74C0-24E4-34C43E38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  <a:br>
              <a:rPr lang="en-US" dirty="0"/>
            </a:b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B594-2B12-B2B6-A26A-08956DE35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5DB905-9A35-46F4-6EB9-741CE3FF0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830" y="1214717"/>
            <a:ext cx="10854131" cy="5042648"/>
          </a:xfr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110F5F-FBC5-2F8E-575C-AC7B293188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19411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A2B2-9FDE-7808-4602-5E402515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9973235" cy="658907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Registration Page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BFE5-8EF8-A7D6-F1F4-BD921AEBD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2DD4C-4407-A8D6-5B77-B4D19497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128759"/>
            <a:ext cx="11161059" cy="513873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64B4265-BCC0-8351-2377-8CD7F525C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339754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6138-8D68-D609-3A28-D42262C2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70" y="380999"/>
            <a:ext cx="10152529" cy="739589"/>
          </a:xfrm>
        </p:spPr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D557B-6544-B5DF-B098-18090281F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84950-CF53-E7B4-CECA-15293DE3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248522"/>
            <a:ext cx="10865224" cy="497989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6BC3583-CADA-BDF7-FB94-0B46D0C595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279818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61BB-0DD1-DC1C-BC09-B65F84CC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462247" cy="831663"/>
          </a:xfrm>
        </p:spPr>
        <p:txBody>
          <a:bodyPr/>
          <a:lstStyle/>
          <a:p>
            <a:r>
              <a:rPr lang="en-US" dirty="0"/>
              <a:t>Admin Add Travel Agency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DB9ED-128F-0A90-92E2-5A5AE45D83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58117-AD4E-0A29-398B-32D532D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8993"/>
            <a:ext cx="10300447" cy="478005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96357E7-7DA3-6C41-265D-8A8BBE532B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206884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526E-6593-53DA-4529-490BC157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269071" cy="506507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Add Tour Package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E2CFF-4BF6-9451-74CD-929883603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F23D-52A4-5616-DE60-E48BF07A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398"/>
            <a:ext cx="10487841" cy="454473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4734F23-0C6B-2144-C0BD-4179AA3737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n-US" dirty="0"/>
              <a:t>Bon Voyage Exploria</a:t>
            </a:r>
          </a:p>
        </p:txBody>
      </p:sp>
    </p:spTree>
    <p:extLst>
      <p:ext uri="{BB962C8B-B14F-4D97-AF65-F5344CB8AC3E}">
        <p14:creationId xmlns:p14="http://schemas.microsoft.com/office/powerpoint/2010/main" val="21010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{52A79929-780A-4B70-8B6D-4E72DE2D1F26}tf56410444_win32</Template>
  <TotalTime>27</TotalTime>
  <Words>139</Words>
  <Application>Microsoft Office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Wingdings</vt:lpstr>
      <vt:lpstr>Office Theme</vt:lpstr>
      <vt:lpstr>Bon Voyage Exploria</vt:lpstr>
      <vt:lpstr>Agenda</vt:lpstr>
      <vt:lpstr>Introduction</vt:lpstr>
      <vt:lpstr>Flow Chart </vt:lpstr>
      <vt:lpstr>Main Page </vt:lpstr>
      <vt:lpstr>Registration Page</vt:lpstr>
      <vt:lpstr>Login Page</vt:lpstr>
      <vt:lpstr>Admin Add Travel Agency</vt:lpstr>
      <vt:lpstr>Admin Add Tour Package</vt:lpstr>
      <vt:lpstr>User Book Tour Package</vt:lpstr>
      <vt:lpstr>User Payment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 Voyage Exploria</dc:title>
  <dc:creator>Ranjini M</dc:creator>
  <cp:lastModifiedBy>Ranjini M</cp:lastModifiedBy>
  <cp:revision>2</cp:revision>
  <dcterms:created xsi:type="dcterms:W3CDTF">2023-01-31T09:09:58Z</dcterms:created>
  <dcterms:modified xsi:type="dcterms:W3CDTF">2023-02-02T06:27:38Z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